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1" r:id="rId2"/>
    <p:sldId id="256" r:id="rId3"/>
    <p:sldId id="257" r:id="rId4"/>
    <p:sldId id="263" r:id="rId5"/>
    <p:sldId id="264" r:id="rId6"/>
    <p:sldId id="266" r:id="rId7"/>
    <p:sldId id="267" r:id="rId8"/>
    <p:sldId id="268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4F735-E5AA-43CF-9886-E41433F42AFC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E232CC-BEB1-49CA-AFF1-B18F7B4F217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8%D1%80%D0%BE%D1%81%D0%BA%D0%BE%D0%BF" TargetMode="External"/><Relationship Id="rId2" Type="http://schemas.openxmlformats.org/officeDocument/2006/relationships/hyperlink" Target="http://mobilegyros.blogspot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5121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/>
              </a:rPr>
              <a:t>Gyro </a:t>
            </a:r>
            <a:br>
              <a:rPr lang="en-US" sz="4400" b="1" dirty="0">
                <a:effectLst/>
              </a:rPr>
            </a:br>
            <a:r>
              <a:rPr lang="en-US" sz="4400" b="1" dirty="0">
                <a:effectLst/>
              </a:rPr>
              <a:t>on smartphones</a:t>
            </a:r>
            <a:endParaRPr lang="ru-RU" sz="44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4581128"/>
            <a:ext cx="8229600" cy="438912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en-US" sz="2400" dirty="0"/>
          </a:p>
          <a:p>
            <a:pPr marL="137160" indent="0" algn="ctr">
              <a:lnSpc>
                <a:spcPct val="150000"/>
              </a:lnSpc>
              <a:buNone/>
            </a:pPr>
            <a:endParaRPr lang="en-US" sz="2400" dirty="0"/>
          </a:p>
          <a:p>
            <a:pPr marL="137160" indent="0" algn="ctr">
              <a:lnSpc>
                <a:spcPct val="150000"/>
              </a:lnSpc>
              <a:buNone/>
            </a:pPr>
            <a:r>
              <a:rPr lang="en-US" sz="2400" dirty="0" err="1"/>
              <a:t>Perfomed</a:t>
            </a:r>
            <a:r>
              <a:rPr lang="en-US" sz="2400" dirty="0"/>
              <a:t> by</a:t>
            </a:r>
            <a:r>
              <a:rPr lang="ru-RU" sz="2400" dirty="0"/>
              <a:t> </a:t>
            </a:r>
            <a:r>
              <a:rPr lang="en-US" sz="2400" dirty="0" err="1"/>
              <a:t>Gasayni</a:t>
            </a:r>
            <a:r>
              <a:rPr lang="ru-RU" sz="2400" dirty="0"/>
              <a:t> </a:t>
            </a:r>
            <a:r>
              <a:rPr lang="en-US" sz="2400" dirty="0" err="1"/>
              <a:t>Rabadanov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456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Autofit/>
          </a:bodyPr>
          <a:lstStyle/>
          <a:p>
            <a:r>
              <a:rPr lang="en-US" sz="3400" dirty="0"/>
              <a:t>References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140968"/>
            <a:ext cx="8229600" cy="19442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hlinkClick r:id="rId2"/>
              </a:rPr>
              <a:t>http://mobilegyros.blogspot.ru/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hlinkClick r:id="rId3"/>
              </a:rPr>
              <a:t>https://ru.wikipedia.org/wiki/%D0%93%D0%B8%D1%80%D0%BE%D1%81%D0%BA%D0%BE%D0%BF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599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6624736" cy="30152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/>
              <a:t>Thank you for your attention. Any questions are welcome</a:t>
            </a:r>
            <a:r>
              <a:rPr lang="ru-RU" sz="3400" dirty="0"/>
              <a:t>.</a:t>
            </a:r>
            <a:br>
              <a:rPr lang="ru-RU" sz="3400" dirty="0"/>
            </a:b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661248"/>
            <a:ext cx="8363272" cy="648112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53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1944" y="1988840"/>
            <a:ext cx="6400800" cy="4032448"/>
          </a:xfrm>
        </p:spPr>
        <p:txBody>
          <a:bodyPr>
            <a:normAutofit fontScale="925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Advantages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Comparing gyro and accelerometers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Uses in games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Why we can’t do without a gyro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MEMS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Gyro in iPhone the 4th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Conclusion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effectLst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87462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4509120"/>
            <a:ext cx="8435280" cy="2016224"/>
          </a:xfrm>
        </p:spPr>
        <p:txBody>
          <a:bodyPr>
            <a:noAutofit/>
          </a:bodyPr>
          <a:lstStyle/>
          <a:p>
            <a:pPr marL="137160" indent="0" algn="ctr">
              <a:lnSpc>
                <a:spcPct val="150000"/>
              </a:lnSpc>
              <a:buNone/>
            </a:pPr>
            <a:r>
              <a:rPr lang="en-US" sz="2400" dirty="0"/>
              <a:t>Every mobile phone has a gyro inside</a:t>
            </a:r>
            <a:endParaRPr lang="ru-RU" sz="2400" dirty="0"/>
          </a:p>
        </p:txBody>
      </p:sp>
      <p:pic>
        <p:nvPicPr>
          <p:cNvPr id="3074" name="Picture 2" descr="http://www.3dnews.ru/assets/external/illustrations/2008/12/14/106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112568" cy="34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6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363272" cy="1440160"/>
          </a:xfrm>
        </p:spPr>
        <p:txBody>
          <a:bodyPr>
            <a:normAutofit/>
          </a:bodyPr>
          <a:lstStyle/>
          <a:p>
            <a:pPr marL="137160" indent="0" algn="ctr">
              <a:lnSpc>
                <a:spcPct val="150000"/>
              </a:lnSpc>
              <a:buNone/>
            </a:pPr>
            <a:r>
              <a:rPr lang="en-US" sz="2400" dirty="0"/>
              <a:t>Gyros and accelerometers are usually used for orientation in smartphones</a:t>
            </a:r>
            <a:endParaRPr lang="ru-RU" sz="2400" dirty="0"/>
          </a:p>
        </p:txBody>
      </p:sp>
      <p:pic>
        <p:nvPicPr>
          <p:cNvPr id="4098" name="Picture 2" descr="http://html5.by/wp-content/uploads/2012/10/a-rotation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081636" cy="40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4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25144"/>
            <a:ext cx="8219256" cy="158421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2400" dirty="0"/>
              <a:t>There are a lot of practical uses of gyroscope especially in mobile games</a:t>
            </a:r>
            <a:endParaRPr lang="ru-RU" sz="2400" dirty="0"/>
          </a:p>
        </p:txBody>
      </p:sp>
      <p:pic>
        <p:nvPicPr>
          <p:cNvPr id="2052" name="Picture 4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408712" cy="36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0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549" y="5301208"/>
            <a:ext cx="8219256" cy="115212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2400" dirty="0"/>
              <a:t>We have many ways of using gyroscopic device in games</a:t>
            </a:r>
          </a:p>
        </p:txBody>
      </p:sp>
      <p:pic>
        <p:nvPicPr>
          <p:cNvPr id="1026" name="Picture 2" descr="http://pdaobzor.ru/wp-content/uploads/2013/04/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72512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8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144" y="5517232"/>
            <a:ext cx="8064896" cy="57606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2400" dirty="0"/>
              <a:t>MEMS are usual system for our mobile devices</a:t>
            </a:r>
            <a:endParaRPr lang="ru-RU" sz="2400" dirty="0"/>
          </a:p>
        </p:txBody>
      </p:sp>
      <p:pic>
        <p:nvPicPr>
          <p:cNvPr id="2052" name="Picture 4" descr="http://s.4pda.to/vePhHEiF4TCz2yTQGhEOYs3iHTl2M9iclThQhNIH4UP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620688"/>
            <a:ext cx="6408712" cy="44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748" y="5265398"/>
            <a:ext cx="8234218" cy="1423324"/>
          </a:xfrm>
        </p:spPr>
        <p:txBody>
          <a:bodyPr>
            <a:normAutofit/>
          </a:bodyPr>
          <a:lstStyle/>
          <a:p>
            <a:pPr marL="137160" indent="0" algn="ctr">
              <a:lnSpc>
                <a:spcPct val="150000"/>
              </a:lnSpc>
              <a:buNone/>
            </a:pPr>
            <a:r>
              <a:rPr lang="en-US" sz="2400" dirty="0"/>
              <a:t>Apple was the first company to introduce using gyros in smartphones</a:t>
            </a:r>
            <a:endParaRPr lang="ru-RU" sz="2400" dirty="0"/>
          </a:p>
        </p:txBody>
      </p:sp>
      <p:pic>
        <p:nvPicPr>
          <p:cNvPr id="1028" name="Picture 4" descr="http://www.iphones.ru/wp-content/uploads/2011/02/iphone_gy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77" y="704088"/>
            <a:ext cx="6840760" cy="45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0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Conclusion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73016"/>
            <a:ext cx="8219256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Gyroscope changed the way people interact with their mobile phones. And it was a real treasure for gamers.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5812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601</TotalTime>
  <Words>129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Gyro  on smartphones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</vt:lpstr>
      <vt:lpstr>References</vt:lpstr>
      <vt:lpstr>Thank you for your attention. Any questions are welcome.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Gyrocompass</dc:title>
  <dc:creator>Пользователь</dc:creator>
  <cp:lastModifiedBy>Гасайни</cp:lastModifiedBy>
  <cp:revision>35</cp:revision>
  <dcterms:created xsi:type="dcterms:W3CDTF">2015-12-10T07:25:53Z</dcterms:created>
  <dcterms:modified xsi:type="dcterms:W3CDTF">2016-05-31T04:43:07Z</dcterms:modified>
</cp:coreProperties>
</file>