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media/image9.jpeg" ContentType="image/jpeg"/>
  <Override PartName="/ppt/media/image17.jpeg" ContentType="image/jpeg"/>
  <Override PartName="/ppt/media/image3.png" ContentType="image/png"/>
  <Override PartName="/ppt/media/image1.jpeg" ContentType="image/jpeg"/>
  <Override PartName="/ppt/media/image2.png" ContentType="image/png"/>
  <Override PartName="/ppt/media/image4.jpeg" ContentType="image/jpeg"/>
  <Override PartName="/ppt/media/image5.png" ContentType="image/png"/>
  <Override PartName="/ppt/media/image6.png" ContentType="image/png"/>
  <Override PartName="/ppt/media/image7.png" ContentType="image/png"/>
  <Override PartName="/ppt/media/image23.jpeg" ContentType="image/jpeg"/>
  <Override PartName="/ppt/media/image8.png" ContentType="image/png"/>
  <Override PartName="/ppt/media/image10.png" ContentType="image/png"/>
  <Override PartName="/ppt/media/image11.png" ContentType="image/png"/>
  <Override PartName="/ppt/media/image12.jpeg" ContentType="image/jpeg"/>
  <Override PartName="/ppt/media/image13.jpeg" ContentType="image/jpeg"/>
  <Override PartName="/ppt/media/image14.png" ContentType="image/png"/>
  <Override PartName="/ppt/media/image15.jpeg" ContentType="image/jpeg"/>
  <Override PartName="/ppt/media/image16.jpeg" ContentType="image/jpeg"/>
  <Override PartName="/ppt/media/image18.png" ContentType="image/png"/>
  <Override PartName="/ppt/media/image19.jpeg" ContentType="image/jpeg"/>
  <Override PartName="/ppt/media/image20.png" ContentType="image/png"/>
  <Override PartName="/ppt/media/image21.jpeg" ContentType="image/jpeg"/>
  <Override PartName="/ppt/media/image22.jpeg" ContentType="image/jpeg"/>
  <Override PartName="/ppt/media/image24.png" ContentType="image/png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6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457200" y="1935360"/>
            <a:ext cx="8229240" cy="4388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935360"/>
            <a:ext cx="8229240" cy="438876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457200" y="1935360"/>
            <a:ext cx="4015800" cy="438876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4674240" y="1935360"/>
            <a:ext cx="4015800" cy="438876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457200" y="704160"/>
            <a:ext cx="822924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935360"/>
            <a:ext cx="4015800" cy="209340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57200" y="4228200"/>
            <a:ext cx="4015800" cy="209340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1935360"/>
            <a:ext cx="4015800" cy="438876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935360"/>
            <a:ext cx="4015800" cy="438876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935360"/>
            <a:ext cx="4015800" cy="209340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674240" y="4228200"/>
            <a:ext cx="4015800" cy="209340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935360"/>
            <a:ext cx="4015800" cy="209340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935360"/>
            <a:ext cx="4015800" cy="209340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4228200"/>
            <a:ext cx="8229240" cy="209340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935360"/>
            <a:ext cx="8229240" cy="209340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57200" y="4228200"/>
            <a:ext cx="8229240" cy="209340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7200" y="1935360"/>
            <a:ext cx="4015800" cy="209340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4674240" y="1935360"/>
            <a:ext cx="4015800" cy="209340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4674240" y="4228200"/>
            <a:ext cx="4015800" cy="209340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457200" y="4228200"/>
            <a:ext cx="4015800" cy="209340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935360"/>
            <a:ext cx="8229240" cy="438876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457200" y="1935360"/>
            <a:ext cx="8229240" cy="438876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pic>
        <p:nvPicPr>
          <p:cNvPr id="41" name="" descr=""/>
          <p:cNvPicPr/>
          <p:nvPr/>
        </p:nvPicPr>
        <p:blipFill>
          <a:blip r:embed="rId2"/>
          <a:stretch/>
        </p:blipFill>
        <p:spPr>
          <a:xfrm>
            <a:off x="1821240" y="1935000"/>
            <a:ext cx="5500440" cy="4388760"/>
          </a:xfrm>
          <a:prstGeom prst="rect">
            <a:avLst/>
          </a:prstGeom>
          <a:ln>
            <a:noFill/>
          </a:ln>
        </p:spPr>
      </p:pic>
      <p:pic>
        <p:nvPicPr>
          <p:cNvPr id="42" name="" descr=""/>
          <p:cNvPicPr/>
          <p:nvPr/>
        </p:nvPicPr>
        <p:blipFill>
          <a:blip r:embed="rId3"/>
          <a:stretch/>
        </p:blipFill>
        <p:spPr>
          <a:xfrm>
            <a:off x="1821240" y="1935000"/>
            <a:ext cx="5500440" cy="438876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subTitle"/>
          </p:nvPr>
        </p:nvSpPr>
        <p:spPr>
          <a:xfrm>
            <a:off x="457200" y="1935360"/>
            <a:ext cx="8229240" cy="4388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457200" y="1935360"/>
            <a:ext cx="8229240" cy="438876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935360"/>
            <a:ext cx="4015800" cy="438876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935360"/>
            <a:ext cx="4015800" cy="438876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subTitle"/>
          </p:nvPr>
        </p:nvSpPr>
        <p:spPr>
          <a:xfrm>
            <a:off x="457200" y="704160"/>
            <a:ext cx="822924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935360"/>
            <a:ext cx="4015800" cy="209340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4228200"/>
            <a:ext cx="4015800" cy="209340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4674240" y="1935360"/>
            <a:ext cx="4015800" cy="438876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935360"/>
            <a:ext cx="4015800" cy="438876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674240" y="1935360"/>
            <a:ext cx="4015800" cy="209340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4674240" y="4228200"/>
            <a:ext cx="4015800" cy="209340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935360"/>
            <a:ext cx="4015800" cy="209340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674240" y="1935360"/>
            <a:ext cx="4015800" cy="209340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457200" y="4228200"/>
            <a:ext cx="8229240" cy="209340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935360"/>
            <a:ext cx="8229240" cy="209340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57200" y="4228200"/>
            <a:ext cx="8229240" cy="209340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7200" y="1935360"/>
            <a:ext cx="4015800" cy="209340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4674240" y="1935360"/>
            <a:ext cx="4015800" cy="209340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body"/>
          </p:nvPr>
        </p:nvSpPr>
        <p:spPr>
          <a:xfrm>
            <a:off x="4674240" y="4228200"/>
            <a:ext cx="4015800" cy="209340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body"/>
          </p:nvPr>
        </p:nvSpPr>
        <p:spPr>
          <a:xfrm>
            <a:off x="457200" y="4228200"/>
            <a:ext cx="4015800" cy="209340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935360"/>
            <a:ext cx="8229240" cy="438876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457200" y="1935360"/>
            <a:ext cx="8229240" cy="438876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pic>
        <p:nvPicPr>
          <p:cNvPr id="84" name="" descr=""/>
          <p:cNvPicPr/>
          <p:nvPr/>
        </p:nvPicPr>
        <p:blipFill>
          <a:blip r:embed="rId2"/>
          <a:stretch/>
        </p:blipFill>
        <p:spPr>
          <a:xfrm>
            <a:off x="1821240" y="1935000"/>
            <a:ext cx="5500440" cy="4388760"/>
          </a:xfrm>
          <a:prstGeom prst="rect">
            <a:avLst/>
          </a:prstGeom>
          <a:ln>
            <a:noFill/>
          </a:ln>
        </p:spPr>
      </p:pic>
      <p:pic>
        <p:nvPicPr>
          <p:cNvPr id="85" name="" descr=""/>
          <p:cNvPicPr/>
          <p:nvPr/>
        </p:nvPicPr>
        <p:blipFill>
          <a:blip r:embed="rId3"/>
          <a:stretch/>
        </p:blipFill>
        <p:spPr>
          <a:xfrm>
            <a:off x="1821240" y="1935000"/>
            <a:ext cx="5500440" cy="438876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4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-9360" y="-7200"/>
            <a:ext cx="9162720" cy="1041120"/>
          </a:xfrm>
          <a:custGeom>
            <a:avLst/>
            <a:gdLst/>
            <a:ah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/>
          </a:gra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CustomShape 2"/>
          <p:cNvSpPr/>
          <p:nvPr/>
        </p:nvSpPr>
        <p:spPr>
          <a:xfrm>
            <a:off x="4381560" y="-7200"/>
            <a:ext cx="4762080" cy="637920"/>
          </a:xfrm>
          <a:custGeom>
            <a:avLst/>
            <a:gdLst/>
            <a:ah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16200000"/>
          </a:gra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CustomShape 3"/>
          <p:cNvSpPr/>
          <p:nvPr/>
        </p:nvSpPr>
        <p:spPr>
          <a:xfrm rot="21435600">
            <a:off x="-18720" y="201960"/>
            <a:ext cx="9162720" cy="648720"/>
          </a:xfrm>
          <a:custGeom>
            <a:avLst/>
            <a:gdLst/>
            <a:ahLst/>
            <a:rect l="l" t="t" r="r" b="b"/>
            <a:pathLst>
              <a:path w="5772" h="1055">
                <a:moveTo>
                  <a:pt x="0" y="966"/>
                </a:moveTo>
                <a:cubicBezTo>
                  <a:pt x="282" y="738"/>
                  <a:pt x="923" y="275"/>
                  <a:pt x="1608" y="282"/>
                </a:cubicBezTo>
                <a:cubicBezTo>
                  <a:pt x="2293" y="289"/>
                  <a:pt x="3416" y="1055"/>
                  <a:pt x="4110" y="1008"/>
                </a:cubicBezTo>
                <a:cubicBezTo>
                  <a:pt x="4804" y="961"/>
                  <a:pt x="5426" y="210"/>
                  <a:pt x="5772" y="0"/>
                </a:cubicBezTo>
              </a:path>
            </a:pathLst>
          </a:custGeom>
          <a:noFill/>
          <a:ln w="10800">
            <a:solidFill>
              <a:srgbClr val="09b7b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CustomShape 4"/>
          <p:cNvSpPr/>
          <p:nvPr/>
        </p:nvSpPr>
        <p:spPr>
          <a:xfrm rot="21435600">
            <a:off x="-14040" y="275400"/>
            <a:ext cx="9175320" cy="529920"/>
          </a:xfrm>
          <a:custGeom>
            <a:avLst/>
            <a:gdLst/>
            <a:ahLst/>
            <a:rect l="l" t="t" r="r" b="b"/>
            <a:pathLst>
              <a:path w="5766" h="854">
                <a:moveTo>
                  <a:pt x="0" y="732"/>
                </a:moveTo>
                <a:cubicBezTo>
                  <a:pt x="273" y="647"/>
                  <a:pt x="951" y="214"/>
                  <a:pt x="1638" y="228"/>
                </a:cubicBezTo>
                <a:cubicBezTo>
                  <a:pt x="2325" y="242"/>
                  <a:pt x="3434" y="854"/>
                  <a:pt x="4122" y="816"/>
                </a:cubicBezTo>
                <a:cubicBezTo>
                  <a:pt x="4810" y="778"/>
                  <a:pt x="5424" y="170"/>
                  <a:pt x="5766" y="0"/>
                </a:cubicBezTo>
              </a:path>
            </a:pathLst>
          </a:custGeom>
          <a:noFill/>
          <a:ln w="9360">
            <a:solidFill>
              <a:srgbClr val="0f6fc6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" name="PlaceHolder 5"/>
          <p:cNvSpPr>
            <a:spLocks noGrp="1"/>
          </p:cNvSpPr>
          <p:nvPr>
            <p:ph type="title"/>
          </p:nvPr>
        </p:nvSpPr>
        <p:spPr>
          <a:xfrm>
            <a:off x="533520" y="1371600"/>
            <a:ext cx="7851240" cy="1828440"/>
          </a:xfrm>
          <a:prstGeom prst="rect">
            <a:avLst/>
          </a:prstGeom>
        </p:spPr>
        <p:txBody>
          <a:bodyPr lIns="0" rIns="18360" tIns="0" bIns="0" anchor="b"/>
          <a:p>
            <a:pPr algn="r">
              <a:lnSpc>
                <a:spcPct val="100000"/>
              </a:lnSpc>
            </a:pPr>
            <a:r>
              <a:rPr b="1" lang="ru-RU" sz="5600" spc="-1" strike="noStrike">
                <a:solidFill>
                  <a:srgbClr val="50e0ea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Образец заголовка</a:t>
            </a:r>
            <a:endParaRPr b="0" lang="ru-RU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lIns="0" rIns="0" tIns="0" bIns="0" anchor="b"/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d1eaed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31.5.16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ftr"/>
          </p:nvPr>
        </p:nvSpPr>
        <p:spPr>
          <a:xfrm>
            <a:off x="2666880" y="6356520"/>
            <a:ext cx="3352320" cy="364680"/>
          </a:xfrm>
          <a:prstGeom prst="rect">
            <a:avLst/>
          </a:prstGeom>
        </p:spPr>
        <p:txBody>
          <a:bodyPr lIns="0" rIns="0" tIns="0" bIns="0" anchor="b"/>
          <a:p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" name="PlaceHolder 8"/>
          <p:cNvSpPr>
            <a:spLocks noGrp="1"/>
          </p:cNvSpPr>
          <p:nvPr>
            <p:ph type="sldNum"/>
          </p:nvPr>
        </p:nvSpPr>
        <p:spPr>
          <a:xfrm>
            <a:off x="7924680" y="6356520"/>
            <a:ext cx="761760" cy="364680"/>
          </a:xfrm>
          <a:prstGeom prst="rect">
            <a:avLst/>
          </a:prstGeom>
        </p:spPr>
        <p:txBody>
          <a:bodyPr lIns="0" rIns="0" tIns="0" bIns="0" anchor="b"/>
          <a:p>
            <a:pPr algn="r">
              <a:lnSpc>
                <a:spcPct val="100000"/>
              </a:lnSpc>
            </a:pPr>
            <a:fld id="{10ED9831-66BA-44A8-A373-81F20C27EFE7}" type="slidenum">
              <a:rPr b="0" lang="ru-RU" sz="1200" spc="-1" strike="noStrike">
                <a:solidFill>
                  <a:srgbClr val="d1eaed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" name="PlaceHolder 9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Для правки структуры щёлкните мышью</a:t>
            </a:r>
            <a:endParaRPr b="0" lang="ru-RU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1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Второй уровень структуры</a:t>
            </a:r>
            <a:endParaRPr b="0" lang="ru-RU" sz="21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Третий уровень структуры</a:t>
            </a:r>
            <a:endParaRPr b="0" lang="ru-RU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Четвёртый уровень структуры</a:t>
            </a:r>
            <a:endParaRPr b="0" lang="ru-RU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Пятый уровень структуры</a:t>
            </a:r>
            <a:endParaRPr b="0" lang="ru-RU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Шестой уровень структуры</a:t>
            </a:r>
            <a:endParaRPr b="0" lang="ru-RU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Седьмой уровень структуры</a:t>
            </a:r>
            <a:endParaRPr b="0" lang="ru-RU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ustomShape 1"/>
          <p:cNvSpPr/>
          <p:nvPr/>
        </p:nvSpPr>
        <p:spPr>
          <a:xfrm>
            <a:off x="-9360" y="-7200"/>
            <a:ext cx="9162720" cy="1041120"/>
          </a:xfrm>
          <a:custGeom>
            <a:avLst/>
            <a:gdLst/>
            <a:ah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/>
          </a:gra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4" name="CustomShape 2"/>
          <p:cNvSpPr/>
          <p:nvPr/>
        </p:nvSpPr>
        <p:spPr>
          <a:xfrm>
            <a:off x="4381560" y="-7200"/>
            <a:ext cx="4762080" cy="637920"/>
          </a:xfrm>
          <a:custGeom>
            <a:avLst/>
            <a:gdLst/>
            <a:ah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16200000"/>
          </a:gra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5" name="CustomShape 3"/>
          <p:cNvSpPr/>
          <p:nvPr/>
        </p:nvSpPr>
        <p:spPr>
          <a:xfrm rot="21435600">
            <a:off x="-18720" y="201960"/>
            <a:ext cx="9162720" cy="648720"/>
          </a:xfrm>
          <a:custGeom>
            <a:avLst/>
            <a:gdLst/>
            <a:ahLst/>
            <a:rect l="l" t="t" r="r" b="b"/>
            <a:pathLst>
              <a:path w="5772" h="1055">
                <a:moveTo>
                  <a:pt x="0" y="966"/>
                </a:moveTo>
                <a:cubicBezTo>
                  <a:pt x="282" y="738"/>
                  <a:pt x="923" y="275"/>
                  <a:pt x="1608" y="282"/>
                </a:cubicBezTo>
                <a:cubicBezTo>
                  <a:pt x="2293" y="289"/>
                  <a:pt x="3416" y="1055"/>
                  <a:pt x="4110" y="1008"/>
                </a:cubicBezTo>
                <a:cubicBezTo>
                  <a:pt x="4804" y="961"/>
                  <a:pt x="5426" y="210"/>
                  <a:pt x="5772" y="0"/>
                </a:cubicBezTo>
              </a:path>
            </a:pathLst>
          </a:custGeom>
          <a:noFill/>
          <a:ln w="10800">
            <a:solidFill>
              <a:srgbClr val="09b7b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6" name="CustomShape 4"/>
          <p:cNvSpPr/>
          <p:nvPr/>
        </p:nvSpPr>
        <p:spPr>
          <a:xfrm rot="21435600">
            <a:off x="-14040" y="275400"/>
            <a:ext cx="9175320" cy="529920"/>
          </a:xfrm>
          <a:custGeom>
            <a:avLst/>
            <a:gdLst/>
            <a:ahLst/>
            <a:rect l="l" t="t" r="r" b="b"/>
            <a:pathLst>
              <a:path w="5766" h="854">
                <a:moveTo>
                  <a:pt x="0" y="732"/>
                </a:moveTo>
                <a:cubicBezTo>
                  <a:pt x="273" y="647"/>
                  <a:pt x="951" y="214"/>
                  <a:pt x="1638" y="228"/>
                </a:cubicBezTo>
                <a:cubicBezTo>
                  <a:pt x="2325" y="242"/>
                  <a:pt x="3434" y="854"/>
                  <a:pt x="4122" y="816"/>
                </a:cubicBezTo>
                <a:cubicBezTo>
                  <a:pt x="4810" y="778"/>
                  <a:pt x="5424" y="170"/>
                  <a:pt x="5766" y="0"/>
                </a:cubicBezTo>
              </a:path>
            </a:pathLst>
          </a:custGeom>
          <a:noFill/>
          <a:ln w="9360">
            <a:solidFill>
              <a:srgbClr val="0f6fc6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7" name="PlaceHolder 5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45000" bIns="0" anchor="b"/>
          <a:p>
            <a:pPr>
              <a:lnSpc>
                <a:spcPct val="100000"/>
              </a:lnSpc>
            </a:pPr>
            <a:r>
              <a:rPr b="0" lang="ru-RU" sz="5000" spc="-1" strike="noStrike">
                <a:solidFill>
                  <a:srgbClr val="04617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Образец заголовка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48" name="PlaceHolder 6"/>
          <p:cNvSpPr>
            <a:spLocks noGrp="1"/>
          </p:cNvSpPr>
          <p:nvPr>
            <p:ph type="body"/>
          </p:nvPr>
        </p:nvSpPr>
        <p:spPr>
          <a:xfrm>
            <a:off x="457200" y="1935360"/>
            <a:ext cx="8229240" cy="4388760"/>
          </a:xfrm>
          <a:prstGeom prst="rect">
            <a:avLst/>
          </a:prstGeom>
        </p:spPr>
        <p:txBody>
          <a:bodyPr lIns="90000" rIns="90000" tIns="45000" bIns="4500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Для правки структуры щёлкните мышью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Второй уровень структуры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Третий уровень структуры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Четвёртый уровень структуры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Пятый уровень структуры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Шестой уровень структуры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marL="274320" indent="-273960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Седьмой уровень структурыОбразец текста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lvl="1" marL="640080" indent="-246600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b="0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Второй уровень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lvl="2" marL="914400" indent="-246600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b="0" lang="ru-RU" sz="2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Третий уровень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lvl="3" marL="1188720" indent="-209880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Четвертый уровень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lvl="4" marL="1463040" indent="-209880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Пятый уровень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49" name="PlaceHolder 7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lIns="0" rIns="0" tIns="0" bIns="0" anchor="b"/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035c75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31.5.16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0" name="PlaceHolder 8"/>
          <p:cNvSpPr>
            <a:spLocks noGrp="1"/>
          </p:cNvSpPr>
          <p:nvPr>
            <p:ph type="ftr"/>
          </p:nvPr>
        </p:nvSpPr>
        <p:spPr>
          <a:xfrm>
            <a:off x="2666880" y="6356520"/>
            <a:ext cx="3352320" cy="364680"/>
          </a:xfrm>
          <a:prstGeom prst="rect">
            <a:avLst/>
          </a:prstGeom>
        </p:spPr>
        <p:txBody>
          <a:bodyPr lIns="0" rIns="0" tIns="0" bIns="0" anchor="b"/>
          <a:p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1" name="PlaceHolder 9"/>
          <p:cNvSpPr>
            <a:spLocks noGrp="1"/>
          </p:cNvSpPr>
          <p:nvPr>
            <p:ph type="sldNum"/>
          </p:nvPr>
        </p:nvSpPr>
        <p:spPr>
          <a:xfrm>
            <a:off x="7924680" y="6356520"/>
            <a:ext cx="761760" cy="364680"/>
          </a:xfrm>
          <a:prstGeom prst="rect">
            <a:avLst/>
          </a:prstGeom>
        </p:spPr>
        <p:txBody>
          <a:bodyPr lIns="0" rIns="0" tIns="0" bIns="0" anchor="b"/>
          <a:p>
            <a:pPr algn="r">
              <a:lnSpc>
                <a:spcPct val="100000"/>
              </a:lnSpc>
            </a:pPr>
            <a:fld id="{9C59C602-7856-4E9A-B723-D7A4C78E3378}" type="slidenum">
              <a:rPr b="0" lang="ru-RU" sz="1200" spc="-1" strike="noStrike">
                <a:solidFill>
                  <a:srgbClr val="035c75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jpeg"/><Relationship Id="rId3" Type="http://schemas.openxmlformats.org/officeDocument/2006/relationships/image" Target="../media/image10.png"/><Relationship Id="rId4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jpeg"/><Relationship Id="rId3" Type="http://schemas.openxmlformats.org/officeDocument/2006/relationships/image" Target="../media/image13.jpeg"/><Relationship Id="rId4" Type="http://schemas.openxmlformats.org/officeDocument/2006/relationships/image" Target="../media/image14.png"/><Relationship Id="rId5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image" Target="../media/image16.jpeg"/><Relationship Id="rId3" Type="http://schemas.openxmlformats.org/officeDocument/2006/relationships/image" Target="../media/image17.jpeg"/><Relationship Id="rId4" Type="http://schemas.openxmlformats.org/officeDocument/2006/relationships/image" Target="../media/image18.png"/><Relationship Id="rId5" Type="http://schemas.openxmlformats.org/officeDocument/2006/relationships/image" Target="../media/image19.jpeg"/><Relationship Id="rId6" Type="http://schemas.openxmlformats.org/officeDocument/2006/relationships/image" Target="../media/image20.png"/><Relationship Id="rId7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image" Target="../media/image22.jpeg"/><Relationship Id="rId3" Type="http://schemas.openxmlformats.org/officeDocument/2006/relationships/image" Target="../media/image23.jpeg"/><Relationship Id="rId4" Type="http://schemas.openxmlformats.org/officeDocument/2006/relationships/image" Target="../media/image24.png"/><Relationship Id="rId5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Shape 1"/>
          <p:cNvSpPr txBox="1"/>
          <p:nvPr/>
        </p:nvSpPr>
        <p:spPr>
          <a:xfrm>
            <a:off x="467640" y="692640"/>
            <a:ext cx="8676000" cy="1196280"/>
          </a:xfrm>
          <a:prstGeom prst="rect">
            <a:avLst/>
          </a:prstGeom>
          <a:noFill/>
          <a:ln>
            <a:noFill/>
          </a:ln>
        </p:spPr>
        <p:txBody>
          <a:bodyPr lIns="0" rIns="18360" tIns="0" bIns="0" anchor="b"/>
          <a:p>
            <a:pPr algn="ctr">
              <a:lnSpc>
                <a:spcPct val="100000"/>
              </a:lnSpc>
            </a:pPr>
            <a:r>
              <a:rPr b="0" lang="ru-RU" sz="53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Accelerometer</a:t>
            </a:r>
            <a:r>
              <a:rPr b="0" lang="ru-RU" sz="40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b="0" lang="ru-RU" sz="4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vs</a:t>
            </a:r>
            <a:r>
              <a:rPr b="0" lang="ru-RU" sz="40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. </a:t>
            </a:r>
            <a:r>
              <a:rPr b="0" lang="ru-RU" sz="53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Gyroscope</a:t>
            </a:r>
            <a:r>
              <a:rPr b="0" lang="ru-RU" sz="5600" spc="-1" strike="noStrike">
                <a:solidFill>
                  <a:srgbClr val="50e0ea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endParaRPr b="0" lang="ru-RU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87" name="TextShape 2"/>
          <p:cNvSpPr txBox="1"/>
          <p:nvPr/>
        </p:nvSpPr>
        <p:spPr>
          <a:xfrm>
            <a:off x="4500000" y="6237360"/>
            <a:ext cx="4643640" cy="620280"/>
          </a:xfrm>
          <a:prstGeom prst="rect">
            <a:avLst/>
          </a:prstGeom>
          <a:noFill/>
          <a:ln>
            <a:noFill/>
          </a:ln>
        </p:spPr>
        <p:txBody>
          <a:bodyPr lIns="0" rIns="18360" tIns="45000" bIns="45000"/>
          <a:p>
            <a:pPr algn="r">
              <a:lnSpc>
                <a:spcPct val="100000"/>
              </a:lnSpc>
            </a:pPr>
            <a:r>
              <a:rPr b="0" lang="ru-RU" sz="26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by Khalimova Evgenia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8" name="Рисунок 3" descr=""/>
          <p:cNvPicPr/>
          <p:nvPr/>
        </p:nvPicPr>
        <p:blipFill>
          <a:blip r:embed="rId1"/>
          <a:stretch/>
        </p:blipFill>
        <p:spPr>
          <a:xfrm>
            <a:off x="5940000" y="1196640"/>
            <a:ext cx="2009520" cy="1104840"/>
          </a:xfrm>
          <a:prstGeom prst="rect">
            <a:avLst/>
          </a:prstGeom>
          <a:ln>
            <a:noFill/>
          </a:ln>
          <a:effectLst>
            <a:reflection algn="bl" blurRad="12700" dir="5400000" dist="5000" endPos="28000" rotWithShape="0" stA="38000" sy="-100000"/>
          </a:effectLst>
        </p:spPr>
      </p:pic>
    </p:spTree>
  </p:cSld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nodeType="clickEffect" fill="hold" presetClass="entr" presetID="8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amond(in)" transition="out">
                                      <p:cBhvr additive="repl">
                                        <p:cTn id="19" dur="2000"/>
                                        <p:tgtEl>
                                          <p:spTgt spid="87">
                                            <p:txEl>
                                              <p:pRg st="0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Shape 1"/>
          <p:cNvSpPr txBox="1"/>
          <p:nvPr/>
        </p:nvSpPr>
        <p:spPr>
          <a:xfrm>
            <a:off x="2915640" y="0"/>
            <a:ext cx="2592000" cy="1142640"/>
          </a:xfrm>
          <a:prstGeom prst="rect">
            <a:avLst/>
          </a:prstGeom>
          <a:noFill/>
          <a:ln>
            <a:noFill/>
          </a:ln>
        </p:spPr>
        <p:txBody>
          <a:bodyPr lIns="0" rIns="0" tIns="45000" bIns="0" anchor="b"/>
          <a:p>
            <a:pPr>
              <a:lnSpc>
                <a:spcPct val="100000"/>
              </a:lnSpc>
            </a:pPr>
            <a:r>
              <a:rPr b="0" lang="ru-RU" sz="5000" spc="-1" strike="noStrike">
                <a:solidFill>
                  <a:srgbClr val="fb1919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Сontents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90" name="TextShape 2"/>
          <p:cNvSpPr txBox="1"/>
          <p:nvPr/>
        </p:nvSpPr>
        <p:spPr>
          <a:xfrm>
            <a:off x="2051640" y="4005000"/>
            <a:ext cx="7092000" cy="23191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ru-RU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What is a gyroscope?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marL="274320" indent="-273960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ru-RU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What is an accelerometer?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marL="274320" indent="-273960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ru-RU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Uses of a gyroscope or accelerometer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marL="274320" indent="-273960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ru-RU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What is the difference between Gyro and Accelerometer?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>
              <a:lnSpc>
                <a:spcPct val="100000"/>
              </a:lnSpc>
            </a:pP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  <p:timing>
    <p:tnLst>
      <p:par>
        <p:cTn id="20" dur="indefinite" restart="never" nodeType="tmRoot">
          <p:childTnLst>
            <p:seq>
              <p:cTn id="21" dur="indefinite" nodeType="mainSeq">
                <p:childTnLst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nodeType="clickEffect" fill="hold" presetClass="entr" presetID="5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 transition="in">
                                      <p:cBhvr additive="repl">
                                        <p:cTn id="32" dur="500"/>
                                        <p:tgtEl>
                                          <p:spTgt spid="90">
                                            <p:txEl>
                                              <p:pRg st="0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nodeType="clickEffect" fill="hold" presetClass="entr" presetID="5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21" end="4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 transition="in">
                                      <p:cBhvr additive="repl">
                                        <p:cTn id="37" dur="500"/>
                                        <p:tgtEl>
                                          <p:spTgt spid="90">
                                            <p:txEl>
                                              <p:pRg st="21" end="4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nodeType="clickEffect" fill="hold" presetClass="entr" presetID="5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47" end="8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 transition="in">
                                      <p:cBhvr additive="repl">
                                        <p:cTn id="42" dur="500"/>
                                        <p:tgtEl>
                                          <p:spTgt spid="90">
                                            <p:txEl>
                                              <p:pRg st="47" end="8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nodeType="clickEffect" fill="hold" presetClass="entr" presetID="5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84" end="13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 transition="in">
                                      <p:cBhvr additive="repl">
                                        <p:cTn id="47" dur="500"/>
                                        <p:tgtEl>
                                          <p:spTgt spid="90">
                                            <p:txEl>
                                              <p:pRg st="84" end="13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Shape 1"/>
          <p:cNvSpPr txBox="1"/>
          <p:nvPr/>
        </p:nvSpPr>
        <p:spPr>
          <a:xfrm>
            <a:off x="971640" y="260640"/>
            <a:ext cx="7066800" cy="1010160"/>
          </a:xfrm>
          <a:prstGeom prst="rect">
            <a:avLst/>
          </a:prstGeom>
          <a:noFill/>
          <a:ln>
            <a:noFill/>
          </a:ln>
        </p:spPr>
        <p:txBody>
          <a:bodyPr lIns="0" rIns="0" tIns="45000" bIns="0" anchor="b"/>
          <a:p>
            <a:pPr>
              <a:lnSpc>
                <a:spcPct val="100000"/>
              </a:lnSpc>
            </a:pPr>
            <a:r>
              <a:rPr b="0" lang="ru-RU" sz="5400" spc="-1" strike="noStrike">
                <a:solidFill>
                  <a:srgbClr val="04617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What is a gyroscope?</a:t>
            </a:r>
            <a:r>
              <a:rPr b="0" lang="ru-RU" sz="5400" spc="-1" strike="noStrike">
                <a:solidFill>
                  <a:srgbClr val="04617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pic>
        <p:nvPicPr>
          <p:cNvPr id="92" name="Содержимое 3" descr=""/>
          <p:cNvPicPr/>
          <p:nvPr/>
        </p:nvPicPr>
        <p:blipFill>
          <a:blip r:embed="rId1"/>
          <a:stretch/>
        </p:blipFill>
        <p:spPr>
          <a:xfrm>
            <a:off x="179640" y="2781000"/>
            <a:ext cx="3203640" cy="3203640"/>
          </a:xfrm>
          <a:prstGeom prst="rect">
            <a:avLst/>
          </a:prstGeom>
          <a:ln>
            <a:noFill/>
          </a:ln>
          <a:effectLst>
            <a:reflection algn="bl" blurRad="12700" dir="5400000" dist="5000" endPos="28000" rotWithShape="0" stA="38000" sy="-100000"/>
          </a:effectLst>
          <a:scene3d>
            <a:camera prst="isometricOffAxis1Right"/>
            <a:lightRig dir="t" rig="threePt"/>
          </a:scene3d>
        </p:spPr>
      </p:pic>
      <p:pic>
        <p:nvPicPr>
          <p:cNvPr id="93" name="Рисунок 10" descr=""/>
          <p:cNvPicPr/>
          <p:nvPr/>
        </p:nvPicPr>
        <p:blipFill>
          <a:blip r:embed="rId2"/>
          <a:stretch/>
        </p:blipFill>
        <p:spPr>
          <a:xfrm>
            <a:off x="5364000" y="1989000"/>
            <a:ext cx="3531240" cy="3496320"/>
          </a:xfrm>
          <a:prstGeom prst="rect">
            <a:avLst/>
          </a:prstGeom>
          <a:ln>
            <a:noFill/>
          </a:ln>
          <a:effectLst>
            <a:reflection algn="bl" blurRad="12700" dir="5400000" dist="5000" endPos="28000" rotWithShape="0" stA="38000" sy="-100000"/>
          </a:effectLst>
        </p:spPr>
      </p:pic>
      <p:sp>
        <p:nvSpPr>
          <p:cNvPr id="94" name="CustomShape 2"/>
          <p:cNvSpPr/>
          <p:nvPr/>
        </p:nvSpPr>
        <p:spPr>
          <a:xfrm>
            <a:off x="8308440" y="6488640"/>
            <a:ext cx="65520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Back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" name="CustomShape 3"/>
          <p:cNvSpPr/>
          <p:nvPr/>
        </p:nvSpPr>
        <p:spPr>
          <a:xfrm>
            <a:off x="8208000" y="6488640"/>
            <a:ext cx="856080" cy="369000"/>
          </a:xfrm>
          <a:prstGeom prst="rect">
            <a:avLst/>
          </a:prstGeom>
          <a:blipFill>
            <a:blip r:embed="rId3"/>
            <a:stretch>
              <a:fillRect l="-5667" t="-8169" r="0" b="-24580"/>
            </a:stretch>
          </a:blip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 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48" dur="indefinite" restart="never" nodeType="tmRoot">
          <p:childTnLst>
            <p:seq>
              <p:cTn id="49" dur="indefinite" nodeType="mainSeq">
                <p:childTnLst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nodeType="clickEffect" fill="hold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id="6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nodeType="clickEffect" fill="hold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id="6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Shape 1"/>
          <p:cNvSpPr txBox="1"/>
          <p:nvPr/>
        </p:nvSpPr>
        <p:spPr>
          <a:xfrm>
            <a:off x="1619640" y="836640"/>
            <a:ext cx="7066800" cy="1010160"/>
          </a:xfrm>
          <a:prstGeom prst="rect">
            <a:avLst/>
          </a:prstGeom>
          <a:noFill/>
          <a:ln>
            <a:noFill/>
          </a:ln>
        </p:spPr>
        <p:txBody>
          <a:bodyPr lIns="0" rIns="0" tIns="45000" bIns="0" anchor="b"/>
          <a:p>
            <a:pPr>
              <a:lnSpc>
                <a:spcPct val="100000"/>
              </a:lnSpc>
            </a:pPr>
            <a:r>
              <a:rPr b="0" lang="ru-RU" sz="5400" spc="-1" strike="noStrike">
                <a:solidFill>
                  <a:srgbClr val="04617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What is an accelerometer?</a:t>
            </a:r>
            <a:r>
              <a:rPr b="0" lang="ru-RU" sz="5400" spc="-1" strike="noStrike">
                <a:solidFill>
                  <a:srgbClr val="04617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pic>
        <p:nvPicPr>
          <p:cNvPr id="97" name="Содержимое 3" descr=""/>
          <p:cNvPicPr/>
          <p:nvPr/>
        </p:nvPicPr>
        <p:blipFill>
          <a:blip r:embed="rId1"/>
          <a:stretch/>
        </p:blipFill>
        <p:spPr>
          <a:xfrm>
            <a:off x="251640" y="3933000"/>
            <a:ext cx="3092760" cy="2736720"/>
          </a:xfrm>
          <a:prstGeom prst="rect">
            <a:avLst/>
          </a:prstGeom>
          <a:ln>
            <a:noFill/>
          </a:ln>
        </p:spPr>
      </p:pic>
      <p:pic>
        <p:nvPicPr>
          <p:cNvPr id="98" name="Рисунок 4" descr=""/>
          <p:cNvPicPr/>
          <p:nvPr/>
        </p:nvPicPr>
        <p:blipFill>
          <a:blip r:embed="rId2">
            <a:lum contrast="-30000"/>
          </a:blip>
          <a:srcRect l="0" t="0" r="-105" b="7065"/>
          <a:stretch/>
        </p:blipFill>
        <p:spPr>
          <a:xfrm>
            <a:off x="4212000" y="3670920"/>
            <a:ext cx="4591800" cy="2880000"/>
          </a:xfrm>
          <a:prstGeom prst="rect">
            <a:avLst/>
          </a:prstGeom>
          <a:ln>
            <a:noFill/>
          </a:ln>
          <a:effectLst>
            <a:reflection algn="bl" blurRad="12700" dir="5400000" dist="5000" endPos="28000" rotWithShape="0" stA="38000" sy="-100000"/>
          </a:effectLst>
        </p:spPr>
      </p:pic>
      <p:pic>
        <p:nvPicPr>
          <p:cNvPr id="99" name="Рисунок 5" descr=""/>
          <p:cNvPicPr/>
          <p:nvPr/>
        </p:nvPicPr>
        <p:blipFill>
          <a:blip r:embed="rId3"/>
          <a:stretch/>
        </p:blipFill>
        <p:spPr>
          <a:xfrm>
            <a:off x="5508000" y="1268640"/>
            <a:ext cx="2387880" cy="2387880"/>
          </a:xfrm>
          <a:prstGeom prst="rect">
            <a:avLst/>
          </a:prstGeom>
          <a:ln>
            <a:noFill/>
          </a:ln>
          <a:effectLst>
            <a:reflection algn="bl" blurRad="12700" dir="5400000" dist="5000" endPos="28000" rotWithShape="0" stA="38000" sy="-100000"/>
          </a:effectLst>
        </p:spPr>
      </p:pic>
      <p:sp>
        <p:nvSpPr>
          <p:cNvPr id="100" name="CustomShape 2"/>
          <p:cNvSpPr/>
          <p:nvPr/>
        </p:nvSpPr>
        <p:spPr>
          <a:xfrm>
            <a:off x="8359200" y="6488640"/>
            <a:ext cx="65520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Back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1" name="CustomShape 3"/>
          <p:cNvSpPr/>
          <p:nvPr/>
        </p:nvSpPr>
        <p:spPr>
          <a:xfrm>
            <a:off x="8258760" y="6488640"/>
            <a:ext cx="856080" cy="369000"/>
          </a:xfrm>
          <a:prstGeom prst="rect">
            <a:avLst/>
          </a:prstGeom>
          <a:blipFill>
            <a:blip r:embed="rId4"/>
            <a:stretch>
              <a:fillRect l="-6420" t="-8169" r="0" b="-24580"/>
            </a:stretch>
          </a:blip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 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66" dur="indefinite" restart="never" nodeType="tmRoot">
          <p:childTnLst>
            <p:seq>
              <p:cTn id="67" dur="indefinite" nodeType="mainSeq">
                <p:childTnLst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nodeType="clickEffect" fill="hold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id="7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nodeType="clickEffect" fill="hold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id="8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nodeType="clickEffect" fill="hold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id="8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Shape 1"/>
          <p:cNvSpPr txBox="1"/>
          <p:nvPr/>
        </p:nvSpPr>
        <p:spPr>
          <a:xfrm>
            <a:off x="395640" y="54864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0" rIns="0" tIns="45000" bIns="0" anchor="b"/>
          <a:p>
            <a:pPr>
              <a:lnSpc>
                <a:spcPct val="100000"/>
              </a:lnSpc>
            </a:pPr>
            <a:r>
              <a:rPr b="0" lang="ru-RU" sz="4400" spc="-1" strike="noStrike">
                <a:solidFill>
                  <a:srgbClr val="04617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Uses of a gyroscope or accelerometer</a:t>
            </a:r>
            <a:r>
              <a:rPr b="0" lang="ru-RU" sz="5400" spc="-1" strike="noStrike">
                <a:solidFill>
                  <a:srgbClr val="04617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pic>
        <p:nvPicPr>
          <p:cNvPr id="103" name="Содержимое 3" descr=""/>
          <p:cNvPicPr/>
          <p:nvPr/>
        </p:nvPicPr>
        <p:blipFill>
          <a:blip r:embed="rId1"/>
          <a:stretch/>
        </p:blipFill>
        <p:spPr>
          <a:xfrm>
            <a:off x="323640" y="1340640"/>
            <a:ext cx="4286880" cy="2679120"/>
          </a:xfrm>
          <a:prstGeom prst="rect">
            <a:avLst/>
          </a:prstGeom>
          <a:ln>
            <a:noFill/>
          </a:ln>
          <a:effectLst>
            <a:reflection algn="bl" blurRad="12700" dir="5400000" dist="5000" endPos="28000" rotWithShape="0" stA="38000" sy="-100000"/>
          </a:effectLst>
        </p:spPr>
      </p:pic>
      <p:pic>
        <p:nvPicPr>
          <p:cNvPr id="104" name="Рисунок 4" descr=""/>
          <p:cNvPicPr/>
          <p:nvPr/>
        </p:nvPicPr>
        <p:blipFill>
          <a:blip r:embed="rId2"/>
          <a:stretch/>
        </p:blipFill>
        <p:spPr>
          <a:xfrm>
            <a:off x="4140000" y="1556640"/>
            <a:ext cx="5003640" cy="3335760"/>
          </a:xfrm>
          <a:prstGeom prst="rect">
            <a:avLst/>
          </a:prstGeom>
          <a:ln>
            <a:noFill/>
          </a:ln>
          <a:effectLst>
            <a:reflection algn="bl" blurRad="12700" dir="5400000" dist="5000" endPos="28000" rotWithShape="0" stA="38000" sy="-100000"/>
          </a:effectLst>
        </p:spPr>
      </p:pic>
      <p:pic>
        <p:nvPicPr>
          <p:cNvPr id="105" name="Рисунок 5" descr=""/>
          <p:cNvPicPr/>
          <p:nvPr/>
        </p:nvPicPr>
        <p:blipFill>
          <a:blip r:embed="rId3"/>
          <a:stretch/>
        </p:blipFill>
        <p:spPr>
          <a:xfrm>
            <a:off x="0" y="3997080"/>
            <a:ext cx="3923640" cy="2860560"/>
          </a:xfrm>
          <a:prstGeom prst="rect">
            <a:avLst/>
          </a:prstGeom>
          <a:ln>
            <a:noFill/>
          </a:ln>
          <a:effectLst>
            <a:reflection algn="bl" blurRad="12700" dir="5400000" dist="5000" endPos="28000" rotWithShape="0" stA="38000" sy="-100000"/>
          </a:effectLst>
        </p:spPr>
      </p:pic>
      <p:pic>
        <p:nvPicPr>
          <p:cNvPr id="106" name="Рисунок 6" descr=""/>
          <p:cNvPicPr/>
          <p:nvPr/>
        </p:nvPicPr>
        <p:blipFill>
          <a:blip r:embed="rId4"/>
          <a:stretch/>
        </p:blipFill>
        <p:spPr>
          <a:xfrm>
            <a:off x="3996000" y="4997160"/>
            <a:ext cx="1860480" cy="1860480"/>
          </a:xfrm>
          <a:prstGeom prst="rect">
            <a:avLst/>
          </a:prstGeom>
          <a:ln>
            <a:noFill/>
          </a:ln>
          <a:effectLst>
            <a:reflection algn="bl" blurRad="12700" dir="5400000" dist="5000" endPos="28000" rotWithShape="0" stA="38000" sy="-100000"/>
          </a:effectLst>
        </p:spPr>
      </p:pic>
      <p:pic>
        <p:nvPicPr>
          <p:cNvPr id="107" name="Рисунок 7" descr=""/>
          <p:cNvPicPr/>
          <p:nvPr/>
        </p:nvPicPr>
        <p:blipFill>
          <a:blip r:embed="rId5"/>
          <a:stretch/>
        </p:blipFill>
        <p:spPr>
          <a:xfrm>
            <a:off x="6084000" y="4893840"/>
            <a:ext cx="1983600" cy="1963800"/>
          </a:xfrm>
          <a:prstGeom prst="rect">
            <a:avLst/>
          </a:prstGeom>
          <a:ln>
            <a:noFill/>
          </a:ln>
          <a:effectLst>
            <a:reflection algn="bl" blurRad="12700" dir="5400000" dist="5000" endPos="28000" rotWithShape="0" stA="38000" sy="-100000"/>
          </a:effectLst>
        </p:spPr>
      </p:pic>
      <p:sp>
        <p:nvSpPr>
          <p:cNvPr id="108" name="CustomShape 2"/>
          <p:cNvSpPr/>
          <p:nvPr/>
        </p:nvSpPr>
        <p:spPr>
          <a:xfrm>
            <a:off x="8414280" y="6488640"/>
            <a:ext cx="65520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Back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9" name="CustomShape 3"/>
          <p:cNvSpPr/>
          <p:nvPr/>
        </p:nvSpPr>
        <p:spPr>
          <a:xfrm>
            <a:off x="8313840" y="6488640"/>
            <a:ext cx="856080" cy="369000"/>
          </a:xfrm>
          <a:prstGeom prst="rect">
            <a:avLst/>
          </a:prstGeom>
          <a:blipFill>
            <a:blip r:embed="rId6"/>
            <a:stretch>
              <a:fillRect l="-6420" t="-8169" r="0" b="-24580"/>
            </a:stretch>
          </a:blip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 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89" dur="indefinite" restart="never" nodeType="tmRoot">
          <p:childTnLst>
            <p:seq>
              <p:cTn id="90" dur="indefinite" nodeType="mainSeq">
                <p:childTnLst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9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nodeType="clickEffect" fill="hold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id="10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nodeType="clickEffect" fill="hold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id="10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nodeType="clickEffect" fill="hold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id="11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nodeType="clickEffect" fill="hold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id="11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nodeType="clickEffect" fill="hold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id="12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Shape 1"/>
          <p:cNvSpPr txBox="1"/>
          <p:nvPr/>
        </p:nvSpPr>
        <p:spPr>
          <a:xfrm>
            <a:off x="14400" y="1124640"/>
            <a:ext cx="9252000" cy="938160"/>
          </a:xfrm>
          <a:prstGeom prst="rect">
            <a:avLst/>
          </a:prstGeom>
          <a:noFill/>
          <a:ln>
            <a:noFill/>
          </a:ln>
        </p:spPr>
        <p:txBody>
          <a:bodyPr lIns="0" rIns="0" tIns="45000" bIns="0" anchor="b"/>
          <a:p>
            <a:pPr algn="ctr">
              <a:lnSpc>
                <a:spcPct val="100000"/>
              </a:lnSpc>
            </a:pPr>
            <a:r>
              <a:rPr b="0" lang="ru-RU" sz="5400" spc="-1" strike="noStrike">
                <a:solidFill>
                  <a:srgbClr val="04617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What is the difference between Gyro and Accelerometer?</a:t>
            </a:r>
            <a:r>
              <a:rPr b="0" lang="ru-RU" sz="4800" spc="-1" strike="noStrike">
                <a:solidFill>
                  <a:srgbClr val="04617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pic>
        <p:nvPicPr>
          <p:cNvPr id="111" name="Содержимое 3" descr=""/>
          <p:cNvPicPr/>
          <p:nvPr/>
        </p:nvPicPr>
        <p:blipFill>
          <a:blip r:embed="rId1"/>
          <a:srcRect l="0" t="0" r="1967" b="6909"/>
          <a:stretch/>
        </p:blipFill>
        <p:spPr>
          <a:xfrm>
            <a:off x="251640" y="1456200"/>
            <a:ext cx="3285360" cy="2664000"/>
          </a:xfrm>
          <a:prstGeom prst="rect">
            <a:avLst/>
          </a:prstGeom>
          <a:ln>
            <a:noFill/>
          </a:ln>
          <a:effectLst>
            <a:reflection algn="bl" blurRad="12700" dir="5400000" dist="5000" endPos="28000" rotWithShape="0" stA="38000" sy="-100000"/>
          </a:effectLst>
        </p:spPr>
      </p:pic>
      <p:pic>
        <p:nvPicPr>
          <p:cNvPr id="112" name="Рисунок 4" descr=""/>
          <p:cNvPicPr/>
          <p:nvPr/>
        </p:nvPicPr>
        <p:blipFill>
          <a:blip r:embed="rId2"/>
          <a:stretch/>
        </p:blipFill>
        <p:spPr>
          <a:xfrm>
            <a:off x="5940000" y="1812960"/>
            <a:ext cx="2736000" cy="2900160"/>
          </a:xfrm>
          <a:prstGeom prst="rect">
            <a:avLst/>
          </a:prstGeom>
          <a:ln>
            <a:noFill/>
          </a:ln>
          <a:effectLst>
            <a:reflection algn="bl" blurRad="12700" dir="5400000" dist="5000" endPos="28000" rotWithShape="0" stA="38000" sy="-100000"/>
          </a:effectLst>
        </p:spPr>
      </p:pic>
      <p:pic>
        <p:nvPicPr>
          <p:cNvPr id="113" name="Рисунок 5" descr=""/>
          <p:cNvPicPr/>
          <p:nvPr/>
        </p:nvPicPr>
        <p:blipFill>
          <a:blip r:embed="rId3"/>
          <a:stretch/>
        </p:blipFill>
        <p:spPr>
          <a:xfrm>
            <a:off x="161280" y="4917960"/>
            <a:ext cx="3340440" cy="1844640"/>
          </a:xfrm>
          <a:prstGeom prst="rect">
            <a:avLst/>
          </a:prstGeom>
          <a:ln>
            <a:noFill/>
          </a:ln>
          <a:effectLst>
            <a:reflection algn="bl" blurRad="12700" dir="5400000" dist="5000" endPos="28000" rotWithShape="0" stA="38000" sy="-100000"/>
          </a:effectLst>
        </p:spPr>
      </p:pic>
      <p:sp>
        <p:nvSpPr>
          <p:cNvPr id="114" name="CustomShape 2"/>
          <p:cNvSpPr/>
          <p:nvPr/>
        </p:nvSpPr>
        <p:spPr>
          <a:xfrm>
            <a:off x="8348760" y="6488640"/>
            <a:ext cx="65520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Back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5" name="CustomShape 3"/>
          <p:cNvSpPr/>
          <p:nvPr/>
        </p:nvSpPr>
        <p:spPr>
          <a:xfrm>
            <a:off x="8248320" y="6488640"/>
            <a:ext cx="856080" cy="369000"/>
          </a:xfrm>
          <a:prstGeom prst="rect">
            <a:avLst/>
          </a:prstGeom>
          <a:blipFill>
            <a:blip r:embed="rId4"/>
            <a:stretch>
              <a:fillRect l="-5667" t="-8169" r="0" b="-24580"/>
            </a:stretch>
          </a:blip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 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6" name="CustomShape 4"/>
          <p:cNvSpPr/>
          <p:nvPr/>
        </p:nvSpPr>
        <p:spPr>
          <a:xfrm>
            <a:off x="3780000" y="5013000"/>
            <a:ext cx="5112360" cy="951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74320" indent="-273960">
              <a:lnSpc>
                <a:spcPct val="100000"/>
              </a:lnSpc>
            </a:pPr>
            <a:r>
              <a:rPr b="0" lang="ru-RU" sz="4000" spc="-1" strike="noStrike">
                <a:solidFill>
                  <a:srgbClr val="ffc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Thanks for your attention. 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22" dur="indefinite" restart="never" nodeType="tmRoot">
          <p:childTnLst>
            <p:seq>
              <p:cTn id="123" dur="indefinite" nodeType="mainSeq">
                <p:childTnLst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nodeType="clickEffect" fill="hold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id="13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nodeType="clickEffect" fill="hold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id="13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nodeType="clickEffect" fill="hold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id="14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9" dur="500" fill="hold"/>
                                        <p:tgtEl>
                                          <p:spTgt spid="116">
                                            <p:txEl>
                                              <p:pRg st="0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0" dur="500" fill="hold"/>
                                        <p:tgtEl>
                                          <p:spTgt spid="116">
                                            <p:txEl>
                                              <p:pRg st="0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238</TotalTime>
  <Application>LibreOffice/5.1.0.3$Windows_x86 LibreOffice_project/5e3e00a007d9b3b6efb6797a8b8e57b51ab1f737</Application>
  <Words>64</Words>
  <Paragraphs>16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2015-12-08T17:29:36Z</dcterms:created>
  <dc:creator>Евгения Халимова</dc:creator>
  <dc:description/>
  <dc:language>ru-RU</dc:language>
  <cp:lastModifiedBy/>
  <dcterms:modified xsi:type="dcterms:W3CDTF">2016-05-31T15:09:33Z</dcterms:modified>
  <cp:revision>29</cp:revision>
  <dc:subject/>
  <dc:title>the rotation rate of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Экран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6</vt:i4>
  </property>
</Properties>
</file>