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8A264E-9AC6-4BA0-8C35-6990131A2D57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BD92DB-BAFE-43A4-B7A9-3A1F4AEA8B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enc/nauka_i_tehnika/tehnologiya_i_promyshlennost/GIROKOMPAS.html" TargetMode="External"/><Relationship Id="rId2" Type="http://schemas.openxmlformats.org/officeDocument/2006/relationships/hyperlink" Target="http://www.sudno1.ru/giro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3%D0%B8%D1%80%D0%BE%D0%BA%D0%BE%D0%BC%D0%BF%D0%B0%D1%8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238" y="1124744"/>
            <a:ext cx="291938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Gyrocompass</a:t>
            </a:r>
            <a:endParaRPr lang="ru-RU" sz="3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8757" y="3276352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performed by</a:t>
            </a:r>
          </a:p>
          <a:p>
            <a:pPr algn="ctr"/>
            <a:r>
              <a:rPr lang="en-US" sz="2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Itunin</a:t>
            </a:r>
            <a:r>
              <a:rPr lang="en-US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Alexandr</a:t>
            </a:r>
            <a:endParaRPr lang="en-US" sz="24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ICS2-62</a:t>
            </a:r>
            <a:endParaRPr lang="ru-RU" sz="24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2620" y="5373216"/>
            <a:ext cx="2694007" cy="11324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37160" indent="0" algn="ctr">
              <a:lnSpc>
                <a:spcPct val="150000"/>
              </a:lnSpc>
              <a:buNone/>
            </a:pPr>
            <a:r>
              <a:rPr lang="en-US" sz="2400" dirty="0"/>
              <a:t>Language adviser</a:t>
            </a:r>
          </a:p>
          <a:p>
            <a:pPr marL="137160" indent="0" algn="ctr">
              <a:lnSpc>
                <a:spcPct val="150000"/>
              </a:lnSpc>
              <a:buNone/>
            </a:pPr>
            <a:r>
              <a:rPr lang="en-US" sz="2400" dirty="0" err="1" smtClean="0"/>
              <a:t>Belova</a:t>
            </a:r>
            <a:r>
              <a:rPr lang="en-US" sz="2400" dirty="0" smtClean="0"/>
              <a:t> </a:t>
            </a:r>
            <a:r>
              <a:rPr lang="en-US" sz="2400" dirty="0"/>
              <a:t>E.A.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54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/>
              <a:t>С</a:t>
            </a:r>
            <a:r>
              <a:rPr lang="en-US" sz="3400" dirty="0" err="1" smtClean="0"/>
              <a:t>onclusions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49289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 smtClean="0"/>
              <a:t>It became much </a:t>
            </a:r>
            <a:r>
              <a:rPr lang="en-US" sz="2400" dirty="0"/>
              <a:t>easier </a:t>
            </a:r>
            <a:r>
              <a:rPr lang="en-US" sz="2400" dirty="0" smtClean="0"/>
              <a:t>to navigate since the invention </a:t>
            </a:r>
            <a:r>
              <a:rPr lang="en-US" sz="2400" dirty="0"/>
              <a:t>of </a:t>
            </a:r>
            <a:r>
              <a:rPr lang="en-US" sz="2400" dirty="0" smtClean="0"/>
              <a:t>gyrocompasses.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7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/>
              <a:t>References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7560840" cy="381642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www.sudno1.ru/giro.shtml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www.krugosvet.ru/enc/nauka_i_tehnika/tehnologiya_i_promyshlennost/GIROKOMPAS.html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https://ru.wikipedia.org/wiki/%</a:t>
            </a:r>
            <a:r>
              <a:rPr lang="en-US" dirty="0" smtClean="0">
                <a:hlinkClick r:id="rId4"/>
              </a:rPr>
              <a:t>D0%93%D0%B8%D1%80%D0%BE%D0%BA%D0%BE%D0%BC%D0%BF%D0%B0%D1%81</a:t>
            </a:r>
            <a:endParaRPr lang="en-US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988840"/>
            <a:ext cx="625678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400" b="1" dirty="0"/>
              <a:t>Thank you for your attention. Any questions are </a:t>
            </a:r>
            <a:r>
              <a:rPr lang="en-US" sz="3400" b="1" dirty="0" smtClean="0"/>
              <a:t>welcome.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17922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endParaRPr lang="ru-RU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29600" cy="34563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difference between gyroscope and gyrocompass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Application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Heading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617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82144"/>
            <a:ext cx="3275856" cy="32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51666"/>
            <a:ext cx="4008445" cy="30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07" y="2780928"/>
            <a:ext cx="3883835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 gyrocompass is a type of non-magnetic compass which is based on a fast-spinning disc and rotation of the Earth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82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092341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Gyroscope normally maintains </a:t>
            </a:r>
            <a:r>
              <a:rPr lang="en-US" sz="2400" dirty="0"/>
              <a:t>its original orientation to a fixed point in outer space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805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4522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crucial additional ingredient needed to turn a gyroscope into a gyrocompass</a:t>
            </a:r>
            <a:endParaRPr lang="ru-RU" sz="2400" dirty="0"/>
          </a:p>
        </p:txBody>
      </p:sp>
      <p:pic>
        <p:nvPicPr>
          <p:cNvPr id="1026" name="Picture 2" descr="C:\Users\Пользователь\Desktop\0269706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960440" cy="41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9" y="1268760"/>
            <a:ext cx="7404892" cy="1851223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4196987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It will not orient itself correctly to true north if it is moved very fast in an east to west direction, thus negating the Earth's rotation.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68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254313"/>
            <a:ext cx="3433824" cy="34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052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Aircraft </a:t>
            </a:r>
            <a:r>
              <a:rPr lang="en-US" sz="2400" dirty="0"/>
              <a:t>commonly </a:t>
            </a:r>
            <a:r>
              <a:rPr lang="en-US" sz="2400" dirty="0" smtClean="0"/>
              <a:t>uses </a:t>
            </a:r>
            <a:r>
              <a:rPr lang="en-US" sz="2400" dirty="0"/>
              <a:t>heading indicators or directional gyros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26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1437" y="5669409"/>
            <a:ext cx="5973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dirty="0" smtClean="0"/>
              <a:t>gyrocompass </a:t>
            </a:r>
            <a:r>
              <a:rPr lang="en-US" sz="2400" dirty="0"/>
              <a:t>is subject to certain errors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8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06856" cy="446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23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Gyrocompasses are used on slow vehicles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6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</TotalTime>
  <Words>157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Content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Сonclusions</vt:lpstr>
      <vt:lpstr>References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22</cp:revision>
  <dcterms:created xsi:type="dcterms:W3CDTF">2015-11-28T12:01:46Z</dcterms:created>
  <dcterms:modified xsi:type="dcterms:W3CDTF">2016-05-16T18:23:43Z</dcterms:modified>
</cp:coreProperties>
</file>