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F2DE7A0-B1D7-492E-9D51-7714F3220055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A629B61-D373-4A0B-81AF-453572183D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werballs.com/how-it-works/" TargetMode="External"/><Relationship Id="rId2" Type="http://schemas.openxmlformats.org/officeDocument/2006/relationships/hyperlink" Target="https://ru.wikipedia.org/wiki/&#1043;&#1080;&#1088;&#1086;&#1089;&#1082;&#1086;&#1087;&#1080;&#1095;&#1077;&#1089;&#1082;&#1080;&#1081;_&#1090;&#1088;&#1077;&#1085;&#1072;&#1078;&#1105;&#1088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borsci.com/power-ball-gyroscop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gray">
          <a:xfrm>
            <a:off x="683568" y="548680"/>
            <a:ext cx="7772400" cy="1780108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Powerball</a:t>
            </a:r>
            <a:b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(Gyroscope ball)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2897335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Performed by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Karmatskiy</a:t>
            </a:r>
            <a:r>
              <a:rPr lang="en-US" dirty="0" smtClean="0">
                <a:solidFill>
                  <a:schemeClr val="bg1"/>
                </a:solidFill>
              </a:rPr>
              <a:t> Nikita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IU2-62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Moscow 2016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5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https://ru.wikipedia.org/wiki/</a:t>
            </a:r>
            <a:r>
              <a:rPr lang="ru-RU" dirty="0" err="1" smtClean="0">
                <a:hlinkClick r:id="rId2"/>
              </a:rPr>
              <a:t>Гироскопический_тренажёр</a:t>
            </a:r>
            <a:endParaRPr lang="en-US" dirty="0" smtClean="0"/>
          </a:p>
          <a:p>
            <a:r>
              <a:rPr lang="en-US" dirty="0">
                <a:hlinkClick r:id="rId3"/>
              </a:rPr>
              <a:t>http://powerballs.com/how-it-works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www.arborsci.com/power-ball-gyroscope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6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thanks to https://translate.google.ru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090324"/>
              </p:ext>
            </p:extLst>
          </p:nvPr>
        </p:nvGraphicFramePr>
        <p:xfrm>
          <a:off x="871538" y="2674938"/>
          <a:ext cx="7408862" cy="262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94"/>
                <a:gridCol w="7020768"/>
              </a:tblGrid>
              <a:tr h="52525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</a:t>
                      </a:r>
                      <a:r>
                        <a:rPr lang="en-US" dirty="0" err="1" smtClean="0"/>
                        <a:t>powerball</a:t>
                      </a:r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52525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endParaRPr lang="ru-RU" dirty="0"/>
                    </a:p>
                  </a:txBody>
                  <a:tcPr/>
                </a:tc>
              </a:tr>
              <a:tr h="52525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it works?</a:t>
                      </a:r>
                      <a:endParaRPr lang="ru-RU" dirty="0"/>
                    </a:p>
                  </a:txBody>
                  <a:tcPr/>
                </a:tc>
              </a:tr>
              <a:tr h="52525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Exercises</a:t>
                      </a:r>
                      <a:r>
                        <a:rPr lang="en-US" baseline="0" dirty="0" smtClean="0"/>
                        <a:t> with </a:t>
                      </a:r>
                      <a:r>
                        <a:rPr lang="en-US" baseline="0" dirty="0" err="1" smtClean="0"/>
                        <a:t>powerball</a:t>
                      </a:r>
                      <a:endParaRPr lang="ru-RU" dirty="0"/>
                    </a:p>
                  </a:txBody>
                  <a:tcPr/>
                </a:tc>
              </a:tr>
              <a:tr h="52525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Content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908720"/>
            <a:ext cx="4320480" cy="79208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What is </a:t>
            </a:r>
            <a:r>
              <a:rPr lang="en-US" sz="3600" dirty="0" err="1" smtClean="0"/>
              <a:t>powerball</a:t>
            </a:r>
            <a:r>
              <a:rPr lang="en-US" sz="3600" dirty="0" smtClean="0"/>
              <a:t>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Powerball is a compact </a:t>
            </a:r>
            <a:r>
              <a:rPr lang="en-US" dirty="0"/>
              <a:t>sports </a:t>
            </a:r>
            <a:r>
              <a:rPr lang="en-US" dirty="0" smtClean="0"/>
              <a:t>simulator which </a:t>
            </a:r>
            <a:r>
              <a:rPr lang="en-US" dirty="0"/>
              <a:t>principle of operation is based on the properties of the gyro </a:t>
            </a:r>
            <a:r>
              <a:rPr lang="en-US" dirty="0" smtClean="0"/>
              <a:t>rotor.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1" b="8971"/>
          <a:stretch>
            <a:fillRect/>
          </a:stretch>
        </p:blipFill>
        <p:spPr>
          <a:xfrm>
            <a:off x="683568" y="1268760"/>
            <a:ext cx="3566160" cy="2926080"/>
          </a:xfrm>
        </p:spPr>
      </p:pic>
    </p:spTree>
    <p:extLst>
      <p:ext uri="{BB962C8B-B14F-4D97-AF65-F5344CB8AC3E}">
        <p14:creationId xmlns:p14="http://schemas.microsoft.com/office/powerpoint/2010/main" val="24429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611560" y="3573016"/>
            <a:ext cx="3352800" cy="190500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The case</a:t>
            </a:r>
          </a:p>
          <a:p>
            <a:pPr marL="342900" indent="-342900">
              <a:buAutoNum type="arabicPeriod"/>
            </a:pPr>
            <a:r>
              <a:rPr lang="en-US" dirty="0" smtClean="0"/>
              <a:t>Rotor</a:t>
            </a:r>
          </a:p>
          <a:p>
            <a:pPr marL="342900" indent="-342900">
              <a:buAutoNum type="arabicPeriod"/>
            </a:pPr>
            <a:r>
              <a:rPr lang="en-US" dirty="0" smtClean="0"/>
              <a:t>Restrictive ring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44824"/>
            <a:ext cx="4000872" cy="1252728"/>
          </a:xfrm>
        </p:spPr>
        <p:txBody>
          <a:bodyPr/>
          <a:lstStyle/>
          <a:p>
            <a:pPr algn="ctr"/>
            <a:r>
              <a:rPr lang="en-US" sz="3600" dirty="0" smtClean="0"/>
              <a:t>Construction of a </a:t>
            </a:r>
            <a:r>
              <a:rPr lang="en-US" sz="3600" dirty="0" err="1" smtClean="0"/>
              <a:t>powerball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276872"/>
            <a:ext cx="3240360" cy="2430270"/>
          </a:xfrm>
        </p:spPr>
      </p:pic>
    </p:spTree>
    <p:extLst>
      <p:ext uri="{BB962C8B-B14F-4D97-AF65-F5344CB8AC3E}">
        <p14:creationId xmlns:p14="http://schemas.microsoft.com/office/powerpoint/2010/main" val="22671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268760"/>
            <a:ext cx="3816424" cy="1146117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How the </a:t>
            </a:r>
            <a:r>
              <a:rPr lang="en-US" sz="3600" dirty="0" err="1" smtClean="0"/>
              <a:t>powerball</a:t>
            </a:r>
            <a:r>
              <a:rPr lang="en-US" sz="3600" dirty="0" smtClean="0"/>
              <a:t> works?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Power Ball Gyroscope demonstrates the significance of torque. The greater the angular velocity of the rotor, the greater the force needed to change the orientation of the gyro ball. 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>
          <a:xfrm>
            <a:off x="755576" y="1556792"/>
            <a:ext cx="3600400" cy="2808312"/>
          </a:xfrm>
        </p:spPr>
      </p:pic>
    </p:spTree>
    <p:extLst>
      <p:ext uri="{BB962C8B-B14F-4D97-AF65-F5344CB8AC3E}">
        <p14:creationId xmlns:p14="http://schemas.microsoft.com/office/powerpoint/2010/main" val="1130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physics please! Try to explain it in a more simple way!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8071808" cy="678878"/>
          </a:xfrm>
        </p:spPr>
        <p:txBody>
          <a:bodyPr/>
          <a:lstStyle/>
          <a:p>
            <a:r>
              <a:rPr lang="en-US" dirty="0" smtClean="0"/>
              <a:t>Pull a sting and try to spin!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95" y="3429000"/>
            <a:ext cx="2897060" cy="269716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279" y="3429000"/>
            <a:ext cx="2670191" cy="2697163"/>
          </a:xfrm>
        </p:spPr>
      </p:pic>
    </p:spTree>
    <p:extLst>
      <p:ext uri="{BB962C8B-B14F-4D97-AF65-F5344CB8AC3E}">
        <p14:creationId xmlns:p14="http://schemas.microsoft.com/office/powerpoint/2010/main" val="19117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1196752"/>
            <a:ext cx="4316701" cy="127780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What is this </a:t>
            </a:r>
            <a:r>
              <a:rPr lang="en-US" sz="3600" dirty="0" err="1" smtClean="0"/>
              <a:t>powerball</a:t>
            </a:r>
            <a:r>
              <a:rPr lang="en-US" sz="3600" dirty="0" smtClean="0"/>
              <a:t> used for?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Humans are designed to move and skeletal muscle needs to be used to avoid atrophy and loss </a:t>
            </a:r>
            <a:r>
              <a:rPr lang="en-US" dirty="0" smtClean="0"/>
              <a:t>of strength.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2" b="8972"/>
          <a:stretch>
            <a:fillRect/>
          </a:stretch>
        </p:blipFill>
        <p:spPr>
          <a:xfrm>
            <a:off x="755576" y="1484784"/>
            <a:ext cx="3565525" cy="2925762"/>
          </a:xfrm>
        </p:spPr>
      </p:pic>
      <p:pic>
        <p:nvPicPr>
          <p:cNvPr id="4098" name="Picture 2" descr="D:\Users\Nikita\Desktop\powerball\0549c6667497825982066cf4cf15c23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77272"/>
            <a:ext cx="3672408" cy="81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76864" cy="100811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492896"/>
            <a:ext cx="6417734" cy="9398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Powerball is a great invention that helps you not only to spend your time spinning it, but </a:t>
            </a:r>
            <a:r>
              <a:rPr lang="en-US" dirty="0"/>
              <a:t>also for injury </a:t>
            </a:r>
            <a:r>
              <a:rPr lang="en-US" dirty="0" smtClean="0"/>
              <a:t>prevention and to discover some gyroscopic properties.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7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592288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your attention</a:t>
            </a:r>
            <a:r>
              <a:rPr lang="en-US" dirty="0"/>
              <a:t>. </a:t>
            </a:r>
            <a:r>
              <a:rPr lang="en-US" dirty="0" smtClean="0"/>
              <a:t>Any questions </a:t>
            </a:r>
            <a:r>
              <a:rPr lang="en-US" dirty="0"/>
              <a:t>are welcome but not </a:t>
            </a:r>
            <a:r>
              <a:rPr lang="en-US" dirty="0" smtClean="0"/>
              <a:t>desirable.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pic>
        <p:nvPicPr>
          <p:cNvPr id="5122" name="Picture 2" descr="D:\Users\Nikita\Desktop\powerball\no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33568"/>
            <a:ext cx="2160241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</TotalTime>
  <Words>211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Powerball (Gyroscope ball)</vt:lpstr>
      <vt:lpstr>Content</vt:lpstr>
      <vt:lpstr>What is powerball?</vt:lpstr>
      <vt:lpstr>Construction of a powerball</vt:lpstr>
      <vt:lpstr>How the powerball works?</vt:lpstr>
      <vt:lpstr>No physics please! Try to explain it in a more simple way!</vt:lpstr>
      <vt:lpstr>What is this powerball used for?</vt:lpstr>
      <vt:lpstr>Conclusion</vt:lpstr>
      <vt:lpstr>Thank you for your attention. Any questions are welcome but not desirable. </vt:lpstr>
      <vt:lpstr>References</vt:lpstr>
      <vt:lpstr>Special thanks to https://translate.google.ru/ 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Powerball (Gyroscope ball)</dc:title>
  <dc:creator>Nik</dc:creator>
  <cp:lastModifiedBy>Nik</cp:lastModifiedBy>
  <cp:revision>11</cp:revision>
  <dcterms:created xsi:type="dcterms:W3CDTF">2016-05-31T06:12:22Z</dcterms:created>
  <dcterms:modified xsi:type="dcterms:W3CDTF">2016-05-31T07:49:24Z</dcterms:modified>
</cp:coreProperties>
</file>