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Rate gyro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err="1" smtClean="0"/>
              <a:t>Prividenko</a:t>
            </a:r>
            <a:r>
              <a:rPr lang="en-US" dirty="0" smtClean="0"/>
              <a:t> V.</a:t>
            </a:r>
            <a:br>
              <a:rPr lang="en-US" dirty="0" smtClean="0"/>
            </a:br>
            <a:r>
              <a:rPr lang="en-US" dirty="0" smtClean="0"/>
              <a:t>IU2-69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7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7680176" cy="72008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dirty="0" smtClean="0"/>
              <a:t>1. Integrated </a:t>
            </a:r>
            <a:r>
              <a:rPr lang="en-US" dirty="0"/>
              <a:t>Publishing</a:t>
            </a:r>
            <a:br>
              <a:rPr lang="en-US" dirty="0"/>
            </a:br>
            <a:r>
              <a:rPr lang="en-US" dirty="0"/>
              <a:t>http://www.tpub.com/neets/book15/63e.htm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28601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69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7560840" cy="2232248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1.Introduction</a:t>
            </a:r>
          </a:p>
          <a:p>
            <a:pPr marL="18288" indent="0">
              <a:buNone/>
            </a:pPr>
            <a:r>
              <a:rPr lang="en-US" dirty="0" smtClean="0"/>
              <a:t>2.Principle </a:t>
            </a:r>
            <a:r>
              <a:rPr lang="en-US" dirty="0"/>
              <a:t>of </a:t>
            </a:r>
            <a:r>
              <a:rPr lang="en-US" dirty="0" smtClean="0"/>
              <a:t>operation</a:t>
            </a:r>
          </a:p>
          <a:p>
            <a:pPr marL="18288" indent="0">
              <a:buNone/>
            </a:pPr>
            <a:r>
              <a:rPr lang="en-US" dirty="0" smtClean="0"/>
              <a:t>3.Calculating the angle</a:t>
            </a:r>
          </a:p>
          <a:p>
            <a:pPr marL="18288" indent="0">
              <a:buNone/>
            </a:pPr>
            <a:r>
              <a:rPr lang="en-US" dirty="0" smtClean="0"/>
              <a:t>4.</a:t>
            </a:r>
            <a:r>
              <a:rPr lang="en-US" dirty="0" smtClean="0">
                <a:effectLst/>
              </a:rPr>
              <a:t>Floated </a:t>
            </a:r>
            <a:r>
              <a:rPr lang="en-US" dirty="0">
                <a:effectLst/>
              </a:rPr>
              <a:t>gyro </a:t>
            </a:r>
            <a:r>
              <a:rPr lang="en-US" dirty="0" smtClean="0">
                <a:effectLst/>
              </a:rPr>
              <a:t>unit</a:t>
            </a:r>
          </a:p>
          <a:p>
            <a:pPr marL="18288" indent="0">
              <a:buNone/>
            </a:pPr>
            <a:r>
              <a:rPr lang="en-US" dirty="0" smtClean="0">
                <a:effectLst/>
              </a:rPr>
              <a:t>5.References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28601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Content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98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98" y="147123"/>
            <a:ext cx="5904656" cy="550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614" y="5805264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- Rate gyro (single degree of freedom).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0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696744" cy="53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8728" y="5805264"/>
            <a:ext cx="353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Rate gyro precession.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0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mple_rate_gyroscope_-_From_gyroscop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404664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5913"/>
            <a:ext cx="5256584" cy="532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9159" y="5805264"/>
            <a:ext cx="6637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 of a spring restrained rate gyro.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7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pub.com/neets/book15/015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22" y="116632"/>
            <a:ext cx="561662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31330" y="5701318"/>
            <a:ext cx="8019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 is proportional to the rate of rotation.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3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pub.com/neets/book15/015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534"/>
            <a:ext cx="731955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80164" y="5388474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Torsion bar-restrained floated rate gyro.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5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pub.com/neets/book15/015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60648"/>
            <a:ext cx="6410911" cy="55500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65615" y="6021288"/>
            <a:ext cx="3919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- Rate gyro, cutaway view.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7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89</TotalTime>
  <Words>81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Palatino Linotype</vt:lpstr>
      <vt:lpstr>Times New Roman</vt:lpstr>
      <vt:lpstr>Wingdings</vt:lpstr>
      <vt:lpstr>Базовая</vt:lpstr>
      <vt:lpstr>Rate gyro</vt:lpstr>
      <vt:lpstr>Content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gyro</dc:title>
  <dc:creator>Jesus Christ</dc:creator>
  <cp:lastModifiedBy>Jesus Christ</cp:lastModifiedBy>
  <cp:revision>9</cp:revision>
  <dcterms:created xsi:type="dcterms:W3CDTF">2015-10-26T16:39:59Z</dcterms:created>
  <dcterms:modified xsi:type="dcterms:W3CDTF">2016-06-17T14:46:23Z</dcterms:modified>
</cp:coreProperties>
</file>