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DA09B-6EAA-4A6F-B557-F3971FF1DDF0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82D5E-83BB-4BA0-A1FE-012EA2B36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82D5E-83BB-4BA0-A1FE-012EA2B360A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8AC6-B634-426C-8D9D-01195D8A348F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10F-9FF8-4AD5-BBC8-E1B8B584C9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8AC6-B634-426C-8D9D-01195D8A348F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10F-9FF8-4AD5-BBC8-E1B8B584C9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8AC6-B634-426C-8D9D-01195D8A348F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10F-9FF8-4AD5-BBC8-E1B8B584C9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8AC6-B634-426C-8D9D-01195D8A348F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10F-9FF8-4AD5-BBC8-E1B8B584C9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8AC6-B634-426C-8D9D-01195D8A348F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10F-9FF8-4AD5-BBC8-E1B8B584C9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8AC6-B634-426C-8D9D-01195D8A348F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10F-9FF8-4AD5-BBC8-E1B8B584C9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8AC6-B634-426C-8D9D-01195D8A348F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10F-9FF8-4AD5-BBC8-E1B8B584C9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8AC6-B634-426C-8D9D-01195D8A348F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10F-9FF8-4AD5-BBC8-E1B8B584C9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8AC6-B634-426C-8D9D-01195D8A348F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10F-9FF8-4AD5-BBC8-E1B8B584C9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8AC6-B634-426C-8D9D-01195D8A348F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10F-9FF8-4AD5-BBC8-E1B8B584C9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8AC6-B634-426C-8D9D-01195D8A348F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A310F-9FF8-4AD5-BBC8-E1B8B584C9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78AC6-B634-426C-8D9D-01195D8A348F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A310F-9FF8-4AD5-BBC8-E1B8B584C9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Алексей\Pictures\тан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23528" y="404664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Stabilizer cannon tanks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27776" y="5657671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performed by</a:t>
            </a:r>
          </a:p>
          <a:p>
            <a:pPr algn="ctr"/>
            <a:r>
              <a:rPr lang="en-US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Proskuryakov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Aleksey</a:t>
            </a:r>
          </a:p>
          <a:p>
            <a:pPr algn="ctr"/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ICS2-52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9" name="Picture 3" descr="C:\Users\Алексей\Pictures\тан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7" y="0"/>
            <a:ext cx="9109713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Contents</a:t>
            </a:r>
            <a:endParaRPr lang="ru-RU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628800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1. Definition</a:t>
            </a:r>
            <a:b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2. The structure of the stabilizer </a:t>
            </a:r>
            <a:b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3. 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T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he reason for using a stabilizer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4. The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inventor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this device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5. The relevance of the use of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the stabilizer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лексей\Pictures\танк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903864" cy="49685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404664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main parts of stabilizer</a:t>
            </a:r>
            <a:endParaRPr lang="ru-RU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47248" cy="922114"/>
          </a:xfrm>
        </p:spPr>
        <p:txBody>
          <a:bodyPr>
            <a:noAutofit/>
          </a:bodyPr>
          <a:lstStyle/>
          <a:p>
            <a:r>
              <a:rPr lang="en-US" sz="4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ank guns need the gyro stabilizers</a:t>
            </a:r>
            <a:endParaRPr lang="ru-RU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122" name="Picture 2" descr="C:\Users\Алексей\Pictures\танк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8388423" cy="54452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inventor</a:t>
            </a:r>
            <a:endParaRPr lang="ru-RU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C:\Users\Алексей\Pictures\тан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4318532" cy="547873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76056" y="2132856"/>
            <a:ext cx="36724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Clinton Richards </a:t>
            </a:r>
            <a:r>
              <a:rPr lang="en-US" sz="4000" dirty="0" smtClean="0">
                <a:solidFill>
                  <a:srgbClr val="002060"/>
                </a:solidFill>
              </a:rPr>
              <a:t>Hanna 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( 17.12.1899 – 23.05.1976 )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лексей\Pictures\танк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573016"/>
            <a:ext cx="4139952" cy="1728192"/>
          </a:xfrm>
          <a:prstGeom prst="rect">
            <a:avLst/>
          </a:prstGeom>
          <a:noFill/>
        </p:spPr>
      </p:pic>
      <p:pic>
        <p:nvPicPr>
          <p:cNvPr id="7171" name="Picture 3" descr="C:\Users\Алексей\Pictures\танк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84784"/>
            <a:ext cx="3971414" cy="2448272"/>
          </a:xfrm>
          <a:prstGeom prst="rect">
            <a:avLst/>
          </a:prstGeom>
          <a:noFill/>
        </p:spPr>
      </p:pic>
      <p:pic>
        <p:nvPicPr>
          <p:cNvPr id="7172" name="Picture 4" descr="C:\Users\Алексей\Pictures\танк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365104"/>
            <a:ext cx="3854306" cy="21861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75656" y="476672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ther uses of the stabilizer</a:t>
            </a:r>
            <a:endParaRPr lang="ru-RU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2476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>
                <a:solidFill>
                  <a:srgbClr val="7030A0"/>
                </a:solidFill>
              </a:rPr>
              <a:t>Thank you for your attention</a:t>
            </a:r>
            <a:endParaRPr lang="ru-RU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5116</TotalTime>
  <Words>39</Words>
  <Application>Microsoft Office PowerPoint</Application>
  <PresentationFormat>Экран (4:3)</PresentationFormat>
  <Paragraphs>13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Tank guns need the gyro stabilizers</vt:lpstr>
      <vt:lpstr>The inventor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22</cp:revision>
  <dcterms:created xsi:type="dcterms:W3CDTF">2015-12-14T20:21:23Z</dcterms:created>
  <dcterms:modified xsi:type="dcterms:W3CDTF">2016-05-31T06:52:00Z</dcterms:modified>
</cp:coreProperties>
</file>