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2A2-EE71-46E1-AA80-FA03BE583374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3EB5-FB3B-4693-822C-1A3BEB8BC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3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2A2-EE71-46E1-AA80-FA03BE583374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3EB5-FB3B-4693-822C-1A3BEB8BC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1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2A2-EE71-46E1-AA80-FA03BE583374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3EB5-FB3B-4693-822C-1A3BEB8BC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4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2A2-EE71-46E1-AA80-FA03BE583374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3EB5-FB3B-4693-822C-1A3BEB8BC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6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2A2-EE71-46E1-AA80-FA03BE583374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3EB5-FB3B-4693-822C-1A3BEB8BC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2A2-EE71-46E1-AA80-FA03BE583374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3EB5-FB3B-4693-822C-1A3BEB8BC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82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2A2-EE71-46E1-AA80-FA03BE583374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3EB5-FB3B-4693-822C-1A3BEB8BC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0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2A2-EE71-46E1-AA80-FA03BE583374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3EB5-FB3B-4693-822C-1A3BEB8BC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38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2A2-EE71-46E1-AA80-FA03BE583374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3EB5-FB3B-4693-822C-1A3BEB8BC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1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2A2-EE71-46E1-AA80-FA03BE583374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3EB5-FB3B-4693-822C-1A3BEB8BC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9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2A2-EE71-46E1-AA80-FA03BE583374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3EB5-FB3B-4693-822C-1A3BEB8BC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272A2-EE71-46E1-AA80-FA03BE583374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83EB5-FB3B-4693-822C-1A3BEB8BC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4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3675" y="1772816"/>
            <a:ext cx="5701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Image stabilization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8364" y="3717032"/>
            <a:ext cx="511256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Perfomed</a:t>
            </a:r>
            <a:r>
              <a:rPr lang="en-US" sz="32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by</a:t>
            </a:r>
          </a:p>
          <a:p>
            <a:pPr algn="ctr"/>
            <a:r>
              <a:rPr lang="en-US" sz="32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Sokolov</a:t>
            </a:r>
            <a:r>
              <a:rPr lang="en-US" sz="32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Mihail</a:t>
            </a:r>
            <a:endParaRPr lang="en-US" sz="32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ICS2-52</a:t>
            </a:r>
            <a:endParaRPr lang="en-US" sz="32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2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9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437"/>
            <a:ext cx="9143999" cy="608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8048" y="-14610"/>
            <a:ext cx="5207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biological eyes</a:t>
            </a:r>
          </a:p>
        </p:txBody>
      </p:sp>
    </p:spTree>
    <p:extLst>
      <p:ext uri="{BB962C8B-B14F-4D97-AF65-F5344CB8AC3E}">
        <p14:creationId xmlns:p14="http://schemas.microsoft.com/office/powerpoint/2010/main" val="39441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780928"/>
            <a:ext cx="6384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for attention!</a:t>
            </a:r>
          </a:p>
        </p:txBody>
      </p:sp>
    </p:spTree>
    <p:extLst>
      <p:ext uri="{BB962C8B-B14F-4D97-AF65-F5344CB8AC3E}">
        <p14:creationId xmlns:p14="http://schemas.microsoft.com/office/powerpoint/2010/main" val="32150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403648" y="1484784"/>
            <a:ext cx="8229600" cy="476530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Description</a:t>
            </a:r>
            <a:endParaRPr lang="en-US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Application in still photography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Optical image stabilization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Digital image stabilization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Stabilization filters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Stabilizing the camera body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Camera stabilizer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In biological eyes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Conclusion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2835" y="332656"/>
            <a:ext cx="2519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Content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9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332656"/>
            <a:ext cx="3545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Description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55986"/>
            <a:ext cx="7673995" cy="537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6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4834" y="260648"/>
            <a:ext cx="77110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Application in still photography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74104"/>
            <a:ext cx="6802908" cy="533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5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1490" y="404664"/>
            <a:ext cx="7941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Optical image stabilization</a:t>
            </a:r>
          </a:p>
        </p:txBody>
      </p:sp>
      <p:pic>
        <p:nvPicPr>
          <p:cNvPr id="1026" name="Picture 2" descr="http://collectiblend.com/Cameras/images/Nikon-Nikon-Zoom-700-V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3849">
            <a:off x="5524486" y="4262332"/>
            <a:ext cx="3008063" cy="20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1008027">
            <a:off x="4106847" y="3646491"/>
            <a:ext cx="50295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Vibration Reduction (VR) - Nikon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377414">
            <a:off x="241885" y="3957085"/>
            <a:ext cx="50295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Optical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SteadyShot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(OSS) - Sony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207400">
            <a:off x="1927592" y="1442514"/>
            <a:ext cx="43432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Image Stabilizer (IS) - Canon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509">
            <a:off x="1021817" y="4452888"/>
            <a:ext cx="20955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9642">
            <a:off x="3179922" y="1947277"/>
            <a:ext cx="3394292" cy="177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80112" y="1518097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5237">
            <a:off x="-689596" y="2294926"/>
            <a:ext cx="4413870" cy="294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618944"/>
            <a:ext cx="2838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87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400000">
                                      <p:cBhvr>
                                        <p:cTn id="6" dur="8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300000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9273" y="0"/>
            <a:ext cx="7745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Digital image stabilization</a:t>
            </a:r>
          </a:p>
        </p:txBody>
      </p:sp>
      <p:sp>
        <p:nvSpPr>
          <p:cNvPr id="5" name="Овал 4"/>
          <p:cNvSpPr/>
          <p:nvPr/>
        </p:nvSpPr>
        <p:spPr>
          <a:xfrm>
            <a:off x="2555776" y="1196752"/>
            <a:ext cx="4032448" cy="403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03" y="2124943"/>
            <a:ext cx="2904794" cy="21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право 10"/>
          <p:cNvSpPr/>
          <p:nvPr/>
        </p:nvSpPr>
        <p:spPr>
          <a:xfrm rot="19875080">
            <a:off x="1253323" y="3741155"/>
            <a:ext cx="2144535" cy="2239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38557">
            <a:off x="5874565" y="3596971"/>
            <a:ext cx="19446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57223" y="4724123"/>
            <a:ext cx="19741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Image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pixels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52568" y="4862391"/>
            <a:ext cx="18592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Spare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pixels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1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360">
            <a:off x="4588034" y="295683"/>
            <a:ext cx="4118961" cy="352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38079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Stabilization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filters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1" y="3068960"/>
            <a:ext cx="7905155" cy="350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6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42" y="660680"/>
            <a:ext cx="2148830" cy="21488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4" y="3861048"/>
            <a:ext cx="4176464" cy="2377371"/>
          </a:xfrm>
        </p:spPr>
      </p:pic>
      <p:sp>
        <p:nvSpPr>
          <p:cNvPr id="4" name="Прямоугольник 3"/>
          <p:cNvSpPr/>
          <p:nvPr/>
        </p:nvSpPr>
        <p:spPr>
          <a:xfrm>
            <a:off x="367166" y="188640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Stabilizing the camera body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2457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7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92897" y="332656"/>
            <a:ext cx="5225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Camera stabilizer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10" y="1616402"/>
            <a:ext cx="4853136" cy="48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4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82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12</cp:revision>
  <dcterms:created xsi:type="dcterms:W3CDTF">2016-05-16T14:04:19Z</dcterms:created>
  <dcterms:modified xsi:type="dcterms:W3CDTF">2016-05-16T17:11:53Z</dcterms:modified>
</cp:coreProperties>
</file>